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48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ECBA-44C2-4613-B67A-BBC7D6FDB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10113-B72F-44F6-82E9-9BD40306E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9F6D-0F0D-4464-A3F1-A470B34D7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84ED-441E-4A34-B1DD-FADED4DE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95EBC-4231-4613-9E05-632DE6B8F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DBC5-FCDD-4078-8190-03C49E4DB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688A-A908-4F6E-B431-3303ADD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C97F-978C-4F03-B53D-FB312830A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6BD10-B29A-4EF7-BB09-34F8E0570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B807-9685-4541-AE6B-50AA12D10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1FCF9-97D9-42AA-9634-42418F726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4BCC6A-D13C-4647-809D-5F377192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133600" y="1066800"/>
            <a:ext cx="285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Income Disclosure Form</a:t>
            </a:r>
            <a:endParaRPr lang="en-US"/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5715000" cy="5016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Instructions:</a:t>
            </a:r>
            <a:r>
              <a:rPr lang="en-US" sz="900"/>
              <a:t> Please complete and sign the form below, providing all requested information.  Pending receipt of the completed and signed form, the NHIB will review the request for a reduction in your contribution rate and action accordingly.</a:t>
            </a: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304800" y="1981200"/>
            <a:ext cx="6213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Last Name: ________________________  First Name: ________________________   Middle Name:_______________________						</a:t>
            </a:r>
          </a:p>
          <a:p>
            <a:r>
              <a:rPr lang="en-US" sz="800" b="1"/>
              <a:t>DOB (mm/dd/yyyy): _____________________  NIB Number:  _____________________  NHIP Number:  ___________________</a:t>
            </a:r>
          </a:p>
          <a:p>
            <a:endParaRPr lang="en-US" sz="800" b="1"/>
          </a:p>
          <a:p>
            <a:r>
              <a:rPr lang="en-US" sz="800" b="1"/>
              <a:t>Address:  ________________________________________________________________________________________________</a:t>
            </a:r>
          </a:p>
          <a:p>
            <a:endParaRPr lang="en-US" sz="800" b="1"/>
          </a:p>
          <a:p>
            <a:r>
              <a:rPr lang="en-US" sz="800" b="1"/>
              <a:t>Area:  ____________________  Island:  ________________ Phone:  _________________ E-mail: ________________________</a:t>
            </a:r>
          </a:p>
          <a:p>
            <a:endParaRPr lang="en-US" sz="800" b="1"/>
          </a:p>
          <a:p>
            <a:r>
              <a:rPr lang="en-US" sz="800" b="1"/>
              <a:t>Occupation/Nature of Self-Employment Work (please be as specific as possible):  </a:t>
            </a:r>
          </a:p>
          <a:p>
            <a:endParaRPr lang="en-US" sz="800" b="1"/>
          </a:p>
          <a:p>
            <a:r>
              <a:rPr lang="en-US" sz="800" b="1"/>
              <a:t>_________________________________________________________________________________________________________</a:t>
            </a:r>
          </a:p>
          <a:p>
            <a:endParaRPr lang="en-US" sz="800" b="1"/>
          </a:p>
          <a:p>
            <a:r>
              <a:rPr lang="en-US" sz="800" b="1"/>
              <a:t>_________________________________________________________________________________________________________</a:t>
            </a:r>
          </a:p>
          <a:p>
            <a:endParaRPr lang="en-US" sz="800" b="1"/>
          </a:p>
          <a:p>
            <a:r>
              <a:rPr lang="en-US" sz="800" b="1"/>
              <a:t>_________________________________________________________________________________________________________</a:t>
            </a:r>
          </a:p>
          <a:p>
            <a:endParaRPr lang="en-US" sz="800" b="1"/>
          </a:p>
        </p:txBody>
      </p:sp>
      <p:sp>
        <p:nvSpPr>
          <p:cNvPr id="2053" name="Rectangle 29"/>
          <p:cNvSpPr>
            <a:spLocks noChangeArrowheads="1"/>
          </p:cNvSpPr>
          <p:nvPr/>
        </p:nvSpPr>
        <p:spPr bwMode="auto">
          <a:xfrm>
            <a:off x="228600" y="152400"/>
            <a:ext cx="6400800" cy="8839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4" name="Picture 77" descr="NHIB_logo_horz_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2438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92" name="Group 144"/>
          <p:cNvGraphicFramePr>
            <a:graphicFrameLocks noGrp="1"/>
          </p:cNvGraphicFramePr>
          <p:nvPr/>
        </p:nvGraphicFramePr>
        <p:xfrm>
          <a:off x="1066800" y="4114800"/>
          <a:ext cx="4648200" cy="1066800"/>
        </p:xfrm>
        <a:graphic>
          <a:graphicData uri="http://schemas.openxmlformats.org/drawingml/2006/table">
            <a:tbl>
              <a:tblPr/>
              <a:tblGrid>
                <a:gridCol w="2324100"/>
                <a:gridCol w="23241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 Self-Employment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 1: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 2: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 3: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2" name="Rectangle 127"/>
          <p:cNvSpPr>
            <a:spLocks noChangeArrowheads="1"/>
          </p:cNvSpPr>
          <p:nvPr/>
        </p:nvSpPr>
        <p:spPr bwMode="auto">
          <a:xfrm>
            <a:off x="457200" y="5257800"/>
            <a:ext cx="5943600" cy="173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 b="1"/>
              <a:t>DECLARATION</a:t>
            </a:r>
          </a:p>
          <a:p>
            <a:pPr algn="ctr"/>
            <a:endParaRPr lang="en-US" sz="900" b="1"/>
          </a:p>
          <a:p>
            <a:r>
              <a:rPr lang="en-US" sz="900"/>
              <a:t>I, _______________________________________________________ </a:t>
            </a:r>
            <a:r>
              <a:rPr lang="en-US" sz="900" i="1"/>
              <a:t>(full name of self-employed person)</a:t>
            </a:r>
            <a:r>
              <a:rPr lang="en-US" sz="900"/>
              <a:t>, hereby declare that to the best of my knowledge, the above information is true and accurate.  In addition, I hereby affirm that I am able to substantiate the foregoing information (via bank statements, etc., which I will provide to the NHIB upon request).</a:t>
            </a:r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Print name: ___________________________________ Signature: ____________________________________   </a:t>
            </a:r>
          </a:p>
          <a:p>
            <a:endParaRPr lang="en-US" sz="900"/>
          </a:p>
          <a:p>
            <a:pPr algn="ctr"/>
            <a:endParaRPr lang="en-US" sz="900"/>
          </a:p>
          <a:p>
            <a:pPr algn="ctr"/>
            <a:r>
              <a:rPr lang="en-US" sz="900"/>
              <a:t>Date (mm/dd/yyyy): ________________________</a:t>
            </a:r>
          </a:p>
        </p:txBody>
      </p:sp>
      <p:sp>
        <p:nvSpPr>
          <p:cNvPr id="2073" name="Text Box 128"/>
          <p:cNvSpPr txBox="1">
            <a:spLocks noChangeArrowheads="1"/>
          </p:cNvSpPr>
          <p:nvPr/>
        </p:nvSpPr>
        <p:spPr bwMode="auto">
          <a:xfrm>
            <a:off x="685800" y="3886200"/>
            <a:ext cx="555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In the table below, please provide details pertaining to your self-employment income during the past 3 months.</a:t>
            </a:r>
          </a:p>
          <a:p>
            <a:endParaRPr lang="en-US" sz="800" b="1"/>
          </a:p>
        </p:txBody>
      </p:sp>
      <p:sp>
        <p:nvSpPr>
          <p:cNvPr id="2074" name="Rectangle 141"/>
          <p:cNvSpPr>
            <a:spLocks noChangeArrowheads="1"/>
          </p:cNvSpPr>
          <p:nvPr/>
        </p:nvSpPr>
        <p:spPr bwMode="auto">
          <a:xfrm>
            <a:off x="457200" y="7086600"/>
            <a:ext cx="5943600" cy="173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 b="1"/>
              <a:t>INTERNAL OFFICE USE ONLY</a:t>
            </a:r>
          </a:p>
          <a:p>
            <a:pPr algn="ctr"/>
            <a:endParaRPr lang="en-US" sz="900" b="1"/>
          </a:p>
          <a:p>
            <a:r>
              <a:rPr lang="en-US" sz="900"/>
              <a:t>Revised Contribution Amount:  _________________________________________________________</a:t>
            </a:r>
          </a:p>
          <a:p>
            <a:endParaRPr lang="en-US" sz="900"/>
          </a:p>
          <a:p>
            <a:r>
              <a:rPr lang="en-US" sz="900"/>
              <a:t>Effective Date:  _____________________________________________________________________</a:t>
            </a:r>
          </a:p>
          <a:p>
            <a:endParaRPr lang="en-US" sz="900"/>
          </a:p>
          <a:p>
            <a:pPr algn="ctr"/>
            <a:r>
              <a:rPr lang="en-US" sz="900" b="1"/>
              <a:t>Authorized By:</a:t>
            </a:r>
          </a:p>
          <a:p>
            <a:pPr algn="ctr"/>
            <a:endParaRPr lang="en-US" sz="900" b="1"/>
          </a:p>
          <a:p>
            <a:r>
              <a:rPr lang="en-US" sz="900"/>
              <a:t>Print name: ___________________________________ Signature: ____________________________________   </a:t>
            </a:r>
          </a:p>
          <a:p>
            <a:endParaRPr lang="en-US" sz="900"/>
          </a:p>
          <a:p>
            <a:pPr algn="ctr"/>
            <a:endParaRPr lang="en-US" sz="900"/>
          </a:p>
          <a:p>
            <a:pPr algn="ctr"/>
            <a:r>
              <a:rPr lang="en-US" sz="900"/>
              <a:t>Date (mm/dd/yyyy): 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188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Slide 1</vt:lpstr>
    </vt:vector>
  </TitlesOfParts>
  <Company>Medicur Health Insurance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Shaw III</dc:creator>
  <cp:lastModifiedBy>awilliams</cp:lastModifiedBy>
  <cp:revision>33</cp:revision>
  <dcterms:created xsi:type="dcterms:W3CDTF">2009-09-13T18:22:00Z</dcterms:created>
  <dcterms:modified xsi:type="dcterms:W3CDTF">2010-07-23T18:23:53Z</dcterms:modified>
</cp:coreProperties>
</file>